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413468" y="607516"/>
            <a:ext cx="1835760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الثالثة عشر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099136"/>
              </p:ext>
            </p:extLst>
          </p:nvPr>
        </p:nvGraphicFramePr>
        <p:xfrm>
          <a:off x="604838" y="1173956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يحدد  درجات الحرارة المناسبة  لتخزين الزهور بحسب أنواعها </a:t>
                      </a:r>
                      <a:endParaRPr lang="en-GB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يُنفّذ خطوات العناية بالزهور وتخزينها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تخزين الزهور</a:t>
                      </a:r>
                    </a:p>
                    <a:p>
                      <a:pPr algn="ctr"/>
                      <a:endParaRPr lang="en-US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7C8D4AD-F167-015F-40DF-7DA523349B04}"/>
              </a:ext>
            </a:extLst>
          </p:cNvPr>
          <p:cNvSpPr txBox="1"/>
          <p:nvPr/>
        </p:nvSpPr>
        <p:spPr>
          <a:xfrm>
            <a:off x="3490452" y="2249879"/>
            <a:ext cx="8268929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2000" b="1" dirty="0"/>
              <a:t>السؤال الأول : ماذا نستخدم لقياس درجة حرارة الزهرة؟ ضع دائرة على الاجابة الصحيحة</a:t>
            </a:r>
            <a:endParaRPr lang="en-AE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86B7B9-AA27-238D-DFDD-86981C77A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892" y="3154874"/>
            <a:ext cx="2106276" cy="210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4F2BB-23C6-64C3-C9C0-4C9F2EF67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640" y="3184176"/>
            <a:ext cx="2106276" cy="210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127967-2FF0-764B-2A94-C32231BBD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3659" y="3184176"/>
            <a:ext cx="2106276" cy="2106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Freeform 2"/>
          <p:cNvSpPr/>
          <p:nvPr/>
        </p:nvSpPr>
        <p:spPr>
          <a:xfrm>
            <a:off x="8043542" y="2675467"/>
            <a:ext cx="3380399" cy="3524282"/>
          </a:xfrm>
          <a:custGeom>
            <a:avLst/>
            <a:gdLst>
              <a:gd name="connsiteX0" fmla="*/ 2779789 w 3380399"/>
              <a:gd name="connsiteY0" fmla="*/ 234787 h 3524282"/>
              <a:gd name="connsiteX1" fmla="*/ 1909350 w 3380399"/>
              <a:gd name="connsiteY1" fmla="*/ 50148 h 3524282"/>
              <a:gd name="connsiteX2" fmla="*/ 590504 w 3380399"/>
              <a:gd name="connsiteY2" fmla="*/ 23771 h 3524282"/>
              <a:gd name="connsiteX3" fmla="*/ 265189 w 3380399"/>
              <a:gd name="connsiteY3" fmla="*/ 357879 h 3524282"/>
              <a:gd name="connsiteX4" fmla="*/ 133304 w 3380399"/>
              <a:gd name="connsiteY4" fmla="*/ 815079 h 3524282"/>
              <a:gd name="connsiteX5" fmla="*/ 1420 w 3380399"/>
              <a:gd name="connsiteY5" fmla="*/ 1738271 h 3524282"/>
              <a:gd name="connsiteX6" fmla="*/ 221227 w 3380399"/>
              <a:gd name="connsiteY6" fmla="*/ 3127456 h 3524282"/>
              <a:gd name="connsiteX7" fmla="*/ 986158 w 3380399"/>
              <a:gd name="connsiteY7" fmla="*/ 3408810 h 3524282"/>
              <a:gd name="connsiteX8" fmla="*/ 2507227 w 3380399"/>
              <a:gd name="connsiteY8" fmla="*/ 3523110 h 3524282"/>
              <a:gd name="connsiteX9" fmla="*/ 2841335 w 3380399"/>
              <a:gd name="connsiteY9" fmla="*/ 3347264 h 3524282"/>
              <a:gd name="connsiteX10" fmla="*/ 3184235 w 3380399"/>
              <a:gd name="connsiteY10" fmla="*/ 2670256 h 3524282"/>
              <a:gd name="connsiteX11" fmla="*/ 3368873 w 3380399"/>
              <a:gd name="connsiteY11" fmla="*/ 1694310 h 3524282"/>
              <a:gd name="connsiteX12" fmla="*/ 3351289 w 3380399"/>
              <a:gd name="connsiteY12" fmla="*/ 1131602 h 3524282"/>
              <a:gd name="connsiteX13" fmla="*/ 3272158 w 3380399"/>
              <a:gd name="connsiteY13" fmla="*/ 841456 h 3524282"/>
              <a:gd name="connsiteX14" fmla="*/ 3034766 w 3380399"/>
              <a:gd name="connsiteY14" fmla="*/ 498556 h 352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380399" h="3524282">
                <a:moveTo>
                  <a:pt x="2779789" y="234787"/>
                </a:moveTo>
                <a:cubicBezTo>
                  <a:pt x="2527010" y="160052"/>
                  <a:pt x="2274231" y="85317"/>
                  <a:pt x="1909350" y="50148"/>
                </a:cubicBezTo>
                <a:cubicBezTo>
                  <a:pt x="1544469" y="14979"/>
                  <a:pt x="864531" y="-27518"/>
                  <a:pt x="590504" y="23771"/>
                </a:cubicBezTo>
                <a:cubicBezTo>
                  <a:pt x="316477" y="75059"/>
                  <a:pt x="341389" y="225994"/>
                  <a:pt x="265189" y="357879"/>
                </a:cubicBezTo>
                <a:cubicBezTo>
                  <a:pt x="188989" y="489764"/>
                  <a:pt x="177265" y="585014"/>
                  <a:pt x="133304" y="815079"/>
                </a:cubicBezTo>
                <a:cubicBezTo>
                  <a:pt x="89343" y="1045144"/>
                  <a:pt x="-13234" y="1352875"/>
                  <a:pt x="1420" y="1738271"/>
                </a:cubicBezTo>
                <a:cubicBezTo>
                  <a:pt x="16074" y="2123667"/>
                  <a:pt x="57104" y="2849033"/>
                  <a:pt x="221227" y="3127456"/>
                </a:cubicBezTo>
                <a:cubicBezTo>
                  <a:pt x="385350" y="3405879"/>
                  <a:pt x="605158" y="3342868"/>
                  <a:pt x="986158" y="3408810"/>
                </a:cubicBezTo>
                <a:cubicBezTo>
                  <a:pt x="1367158" y="3474752"/>
                  <a:pt x="2198031" y="3533368"/>
                  <a:pt x="2507227" y="3523110"/>
                </a:cubicBezTo>
                <a:cubicBezTo>
                  <a:pt x="2816423" y="3512852"/>
                  <a:pt x="2728500" y="3489406"/>
                  <a:pt x="2841335" y="3347264"/>
                </a:cubicBezTo>
                <a:cubicBezTo>
                  <a:pt x="2954170" y="3205122"/>
                  <a:pt x="3096312" y="2945748"/>
                  <a:pt x="3184235" y="2670256"/>
                </a:cubicBezTo>
                <a:cubicBezTo>
                  <a:pt x="3272158" y="2394764"/>
                  <a:pt x="3341031" y="1950752"/>
                  <a:pt x="3368873" y="1694310"/>
                </a:cubicBezTo>
                <a:cubicBezTo>
                  <a:pt x="3396715" y="1437868"/>
                  <a:pt x="3367408" y="1273744"/>
                  <a:pt x="3351289" y="1131602"/>
                </a:cubicBezTo>
                <a:cubicBezTo>
                  <a:pt x="3335170" y="989460"/>
                  <a:pt x="3324912" y="946963"/>
                  <a:pt x="3272158" y="841456"/>
                </a:cubicBezTo>
                <a:cubicBezTo>
                  <a:pt x="3219404" y="735949"/>
                  <a:pt x="3127085" y="617252"/>
                  <a:pt x="3034766" y="498556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41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MAHA KHAMEIS SAIF ALMANTHARI</cp:lastModifiedBy>
  <cp:revision>2</cp:revision>
  <dcterms:created xsi:type="dcterms:W3CDTF">2024-07-11T12:32:29Z</dcterms:created>
  <dcterms:modified xsi:type="dcterms:W3CDTF">2024-10-11T04:16:44Z</dcterms:modified>
</cp:coreProperties>
</file>